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590" autoAdjust="0"/>
  </p:normalViewPr>
  <p:slideViewPr>
    <p:cSldViewPr>
      <p:cViewPr varScale="1">
        <p:scale>
          <a:sx n="55" d="100"/>
          <a:sy n="55" d="100"/>
        </p:scale>
        <p:origin x="-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D29350-0AFD-4342-81B0-873B4C0F5E09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BAE3BB-A2C0-436A-BADF-6EDC334841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0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Rubber Tip Gum Stimulator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Shari Stuart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Use it anytime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sz="3600" dirty="0" smtClean="0"/>
              <a:t>You can use your gum stimulator while you are busy or relaxing</a:t>
            </a:r>
          </a:p>
          <a:p>
            <a:pPr lvl="2"/>
            <a:r>
              <a:rPr lang="en-US" sz="3200" dirty="0" smtClean="0"/>
              <a:t>Use it while watching TV</a:t>
            </a:r>
          </a:p>
          <a:p>
            <a:pPr lvl="2"/>
            <a:r>
              <a:rPr lang="en-US" sz="3200" dirty="0" smtClean="0"/>
              <a:t>Use it while Driving</a:t>
            </a:r>
          </a:p>
          <a:p>
            <a:pPr lvl="2"/>
            <a:r>
              <a:rPr lang="en-US" sz="3200" dirty="0" smtClean="0"/>
              <a:t>Use it when reading the news paper</a:t>
            </a:r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care for the rubber tip gum stimulator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Keep it stored in a cool dry place</a:t>
            </a:r>
          </a:p>
          <a:p>
            <a:r>
              <a:rPr lang="en-US" sz="3900" dirty="0" smtClean="0"/>
              <a:t>Replace it every time you replace your toothbrush: every 3 months is recommended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My Information is from expertvillage.com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Purpose: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It is used to stimulate and firm the gums after a surgery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used when gingivitis or periodontal disease is present.</a:t>
            </a:r>
          </a:p>
          <a:p>
            <a:r>
              <a:rPr lang="en-US" sz="3200" dirty="0" smtClean="0"/>
              <a:t>However, it is not recommended for healthy gum tissue.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Benefits of a gum stimulator: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It is used to shrink the swelling around the teeth of your gums.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you know if your gums are swollen?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Your  gum tissue has redness</a:t>
            </a:r>
          </a:p>
          <a:p>
            <a:r>
              <a:rPr lang="en-US" sz="3200" dirty="0" smtClean="0"/>
              <a:t>Your gums bleed easily when brushing or flossing</a:t>
            </a:r>
          </a:p>
          <a:p>
            <a:r>
              <a:rPr lang="en-US" sz="3200" dirty="0" smtClean="0"/>
              <a:t>If you have a bad order on the dental floss, after flossing you teeth</a:t>
            </a:r>
          </a:p>
          <a:p>
            <a:r>
              <a:rPr lang="en-US" sz="3200" dirty="0" smtClean="0"/>
              <a:t>Sometimes you can see the inflammation of the gum tissue just by looking in the mirror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will the gum stimulator work?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It will keep your gums healthy by removing the plaque between your teeth in the gum tissue</a:t>
            </a:r>
          </a:p>
          <a:p>
            <a:r>
              <a:rPr lang="en-US" sz="3200" dirty="0" smtClean="0"/>
              <a:t>90% of all gum problems are caused from the gum tissues between your teeth not being stimulated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Plaque &amp; Gum Relationship = Not good!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accumulates on your teeth every 24 hours</a:t>
            </a:r>
          </a:p>
          <a:p>
            <a:r>
              <a:rPr lang="en-US" sz="3200" dirty="0" smtClean="0"/>
              <a:t>It must be broken up from a stimulus, and removed from your gum tissue</a:t>
            </a:r>
          </a:p>
          <a:p>
            <a:r>
              <a:rPr lang="en-US" sz="3200" dirty="0" smtClean="0"/>
              <a:t>If the plaque is not stimulated and removed, gum disease will start to  develop in a matter of 2 weeks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752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What do your gums need?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Your gums tissues need exercise to keep blood in the tissues.</a:t>
            </a:r>
          </a:p>
          <a:p>
            <a:r>
              <a:rPr lang="en-US" sz="3200" dirty="0" smtClean="0"/>
              <a:t>The blood carries away the bad toxins in the tissue</a:t>
            </a:r>
          </a:p>
          <a:p>
            <a:r>
              <a:rPr lang="en-US" sz="3200" dirty="0" smtClean="0"/>
              <a:t>The gum stimulator will remove the plaque and help blood flow to the top of your gums</a:t>
            </a:r>
          </a:p>
          <a:p>
            <a:r>
              <a:rPr lang="en-US" sz="3200" dirty="0" smtClean="0"/>
              <a:t>When you exercise you gum tissue it will keep the tissue firm and healthy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the rubber tip gum stimulator?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sz="3200" dirty="0" smtClean="0"/>
              <a:t>You trace the tip of the gum stimulator along the gum line around your teeth. (sweeping motion around the gum tissue)</a:t>
            </a:r>
          </a:p>
          <a:p>
            <a:r>
              <a:rPr lang="en-US" sz="3200" dirty="0" smtClean="0"/>
              <a:t>Put the gum stimulator in-between the spaces of your teeth and move it up off the tissue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often should you use the gum stimulator?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sz="3600" dirty="0" smtClean="0"/>
              <a:t>You should use it every time you brush your teeth</a:t>
            </a:r>
          </a:p>
          <a:p>
            <a:r>
              <a:rPr lang="en-US" sz="3600" dirty="0" smtClean="0"/>
              <a:t>It is recommended that you brush after every meal or at least twice a day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423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Rubber Tip Gum Stimulator</vt:lpstr>
      <vt:lpstr>Purpose:</vt:lpstr>
      <vt:lpstr>The Benefits of a gum stimulator:</vt:lpstr>
      <vt:lpstr>How to you know if your gums are swollen?</vt:lpstr>
      <vt:lpstr>How will the gum stimulator work?</vt:lpstr>
      <vt:lpstr>Plaque &amp; Gum Relationship = Not good!</vt:lpstr>
      <vt:lpstr>What do your gums need? </vt:lpstr>
      <vt:lpstr>How to use the rubber tip gum stimulator?</vt:lpstr>
      <vt:lpstr>How often should you use the gum stimulator?</vt:lpstr>
      <vt:lpstr>Use it anytime</vt:lpstr>
      <vt:lpstr>How to care for the rubber tip gum stimulator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Rubber Tip Gum Stimulator</dc:title>
  <dc:creator> shari lopez</dc:creator>
  <cp:lastModifiedBy> shari lopez</cp:lastModifiedBy>
  <cp:revision>12</cp:revision>
  <dcterms:created xsi:type="dcterms:W3CDTF">2007-10-27T05:31:05Z</dcterms:created>
  <dcterms:modified xsi:type="dcterms:W3CDTF">2007-10-27T06:40:15Z</dcterms:modified>
</cp:coreProperties>
</file>